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840" y="-8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9485-DE60-4297-9F8B-B17A797E0E73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4747586-3959-43B1-93EF-594B517EC61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9485-DE60-4297-9F8B-B17A797E0E73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47586-3959-43B1-93EF-594B517EC6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9485-DE60-4297-9F8B-B17A797E0E73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47586-3959-43B1-93EF-594B517EC6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9485-DE60-4297-9F8B-B17A797E0E73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47586-3959-43B1-93EF-594B517EC61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9485-DE60-4297-9F8B-B17A797E0E73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4747586-3959-43B1-93EF-594B517EC61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9485-DE60-4297-9F8B-B17A797E0E73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47586-3959-43B1-93EF-594B517EC61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9485-DE60-4297-9F8B-B17A797E0E73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47586-3959-43B1-93EF-594B517EC61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9485-DE60-4297-9F8B-B17A797E0E73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47586-3959-43B1-93EF-594B517EC6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9485-DE60-4297-9F8B-B17A797E0E73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47586-3959-43B1-93EF-594B517EC6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9485-DE60-4297-9F8B-B17A797E0E73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47586-3959-43B1-93EF-594B517EC61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9485-DE60-4297-9F8B-B17A797E0E73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4747586-3959-43B1-93EF-594B517EC61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1689485-DE60-4297-9F8B-B17A797E0E73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4747586-3959-43B1-93EF-594B517EC61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Strand 3</a:t>
            </a:r>
          </a:p>
          <a:p>
            <a:endParaRPr lang="en-US" dirty="0"/>
          </a:p>
          <a:p>
            <a:pPr algn="r"/>
            <a:r>
              <a:rPr lang="en-US" sz="1800" dirty="0" smtClean="0"/>
              <a:t>Maya Mangindin </a:t>
            </a: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3.5 Public and Personal Communications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11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3.5 Public and Personal Communications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lvl="1" indent="-274320">
              <a:spcBef>
                <a:spcPts val="580"/>
              </a:spcBef>
              <a:buClr>
                <a:schemeClr val="accent1"/>
              </a:buClr>
            </a:pPr>
            <a:r>
              <a:rPr lang="en-US" b="1" dirty="0" smtClean="0"/>
              <a:t>Public Communications: </a:t>
            </a:r>
            <a:r>
              <a:rPr lang="en-US" dirty="0" smtClean="0"/>
              <a:t>A </a:t>
            </a:r>
            <a:r>
              <a:rPr lang="en-US" dirty="0"/>
              <a:t>multistep, multidirectional process in which messages are disseminated to a broad, and sometimes undifferentiated, audience through complex networks of active transmitters</a:t>
            </a:r>
            <a:r>
              <a:rPr lang="en-US" dirty="0" smtClean="0"/>
              <a:t>. </a:t>
            </a:r>
          </a:p>
          <a:p>
            <a:pPr marL="0" lvl="1" indent="0">
              <a:spcBef>
                <a:spcPts val="580"/>
              </a:spcBef>
              <a:buClr>
                <a:schemeClr val="accent1"/>
              </a:buClr>
              <a:buNone/>
            </a:pPr>
            <a:r>
              <a:rPr lang="en-US" sz="1600" dirty="0" smtClean="0"/>
              <a:t>Google definition</a:t>
            </a:r>
            <a:endParaRPr lang="en-US" sz="1600" dirty="0"/>
          </a:p>
          <a:p>
            <a:endParaRPr lang="en-US" dirty="0" smtClean="0"/>
          </a:p>
          <a:p>
            <a:r>
              <a:rPr lang="en-US" dirty="0"/>
              <a:t> </a:t>
            </a:r>
            <a:r>
              <a:rPr lang="en-US" b="1" dirty="0" smtClean="0"/>
              <a:t>Personal Communications: </a:t>
            </a:r>
            <a:r>
              <a:rPr lang="en-US" dirty="0" smtClean="0">
                <a:solidFill>
                  <a:srgbClr val="222222"/>
                </a:solidFill>
                <a:ea typeface="Calibri"/>
                <a:cs typeface="Calibri"/>
              </a:rPr>
              <a:t>Use </a:t>
            </a:r>
            <a:r>
              <a:rPr lang="en-US" dirty="0">
                <a:solidFill>
                  <a:srgbClr val="222222"/>
                </a:solidFill>
                <a:ea typeface="Calibri"/>
                <a:cs typeface="Calibri"/>
              </a:rPr>
              <a:t>of wireless communications to extend telephone service to a person, regardless of location, rather than to a fixed </a:t>
            </a:r>
            <a:r>
              <a:rPr lang="en-US" dirty="0" smtClean="0">
                <a:solidFill>
                  <a:srgbClr val="222222"/>
                </a:solidFill>
                <a:ea typeface="Calibri"/>
                <a:cs typeface="Calibri"/>
              </a:rPr>
              <a:t>location 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222222"/>
                </a:solidFill>
                <a:ea typeface="Calibri"/>
                <a:cs typeface="Calibri"/>
              </a:rPr>
              <a:t>Google Definition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320040" lvl="1" indent="0">
              <a:buNone/>
            </a:pPr>
            <a:endParaRPr lang="en-US" sz="1600" dirty="0" smtClean="0"/>
          </a:p>
          <a:p>
            <a:pPr marL="320040" lvl="1" indent="0">
              <a:buNone/>
            </a:pPr>
            <a:endParaRPr lang="en-US" sz="1600" dirty="0"/>
          </a:p>
          <a:p>
            <a:pPr marL="320040" lvl="1" indent="0">
              <a:buNone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4073737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3.5 Public and Personal Communications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latin typeface="Calibri"/>
                <a:ea typeface="Calibri"/>
                <a:cs typeface="Calibri"/>
              </a:rPr>
              <a:t>Over time technology developers have produced an increasing number of mobile devices that enable people to communicate anytime, anyplace, </a:t>
            </a:r>
            <a:r>
              <a:rPr lang="en-US" dirty="0" smtClean="0">
                <a:latin typeface="Calibri"/>
                <a:ea typeface="Calibri"/>
                <a:cs typeface="Calibri"/>
              </a:rPr>
              <a:t>anywhere</a:t>
            </a:r>
            <a:r>
              <a:rPr lang="en-US" dirty="0">
                <a:latin typeface="Calibri"/>
                <a:ea typeface="Calibri"/>
                <a:cs typeface="Calibri"/>
              </a:rPr>
              <a:t>!</a:t>
            </a:r>
            <a:endParaRPr lang="en-US" dirty="0" smtClean="0">
              <a:latin typeface="Calibri"/>
              <a:ea typeface="Calibri"/>
              <a:cs typeface="Calibri"/>
            </a:endParaRPr>
          </a:p>
          <a:p>
            <a:r>
              <a:rPr lang="en-US" dirty="0" smtClean="0">
                <a:latin typeface="Calibri"/>
                <a:ea typeface="Calibri"/>
                <a:cs typeface="Calibri"/>
              </a:rPr>
              <a:t> </a:t>
            </a:r>
            <a:r>
              <a:rPr lang="en-US" dirty="0">
                <a:latin typeface="Calibri"/>
                <a:ea typeface="Calibri"/>
                <a:cs typeface="Calibri"/>
              </a:rPr>
              <a:t>These technologies have changed the way people behave and think. </a:t>
            </a:r>
            <a:endParaRPr lang="en-US" dirty="0" smtClean="0">
              <a:latin typeface="Calibri"/>
              <a:ea typeface="Calibri"/>
              <a:cs typeface="Calibri"/>
            </a:endParaRPr>
          </a:p>
          <a:p>
            <a:r>
              <a:rPr lang="en-US" dirty="0" smtClean="0">
                <a:latin typeface="Calibri"/>
                <a:ea typeface="Calibri"/>
                <a:cs typeface="Calibri"/>
              </a:rPr>
              <a:t>Social </a:t>
            </a:r>
            <a:r>
              <a:rPr lang="en-US" dirty="0">
                <a:latin typeface="Calibri"/>
                <a:ea typeface="Calibri"/>
                <a:cs typeface="Calibri"/>
              </a:rPr>
              <a:t>and ethical impacts are the health implications of mobile devices, unauthorized access to wireless networks, interception of communications, storage of personal communications for security purposes and tracking of people. 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538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819400"/>
            <a:ext cx="2822575" cy="3614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3.5 Public and Personal Communications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Social and ethical impacts are the health implications of mobile devices, unauthorized access to wireless networks, interception of communications, storage of personal communications for security purposes and tracking of people.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505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3.5 Public and Personal Communications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Calibri"/>
                <a:ea typeface="Calibri"/>
                <a:cs typeface="Calibri"/>
              </a:rPr>
              <a:t>It concepts: 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dirty="0">
                <a:latin typeface="Calibri"/>
                <a:ea typeface="Calibri"/>
                <a:cs typeface="Calibri"/>
              </a:rPr>
              <a:t>PDAs 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endParaRPr lang="en-US" dirty="0" smtClean="0">
              <a:latin typeface="Calibri"/>
              <a:ea typeface="Calibri"/>
              <a:cs typeface="Calibri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endParaRPr lang="en-US" dirty="0">
              <a:latin typeface="Calibri"/>
              <a:ea typeface="Calibri"/>
              <a:cs typeface="Calibri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endParaRPr lang="en-US" dirty="0" smtClean="0">
              <a:latin typeface="Calibri"/>
              <a:ea typeface="Calibri"/>
              <a:cs typeface="Calibri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dirty="0" smtClean="0">
                <a:latin typeface="Calibri"/>
                <a:ea typeface="Calibri"/>
                <a:cs typeface="Calibri"/>
              </a:rPr>
              <a:t>GPS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endParaRPr lang="en-US" dirty="0">
              <a:latin typeface="Calibri"/>
              <a:ea typeface="Calibri"/>
              <a:cs typeface="Calibri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endParaRPr lang="en-US" dirty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Calibri"/>
              <a:buChar char="-"/>
            </a:pPr>
            <a:r>
              <a:rPr lang="en-US" dirty="0">
                <a:latin typeface="Calibri"/>
                <a:ea typeface="Calibri"/>
                <a:cs typeface="Calibri"/>
              </a:rPr>
              <a:t>Cell phones/mobile phones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092" y="1295400"/>
            <a:ext cx="2137016" cy="1833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6477" y="3429000"/>
            <a:ext cx="1804737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893" y="3581400"/>
            <a:ext cx="3428107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V="1">
            <a:off x="1905000" y="4038600"/>
            <a:ext cx="771477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5029200" y="5181600"/>
            <a:ext cx="8382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133600" y="2057400"/>
            <a:ext cx="19050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3123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3.5 Personal and Public Communications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Services:</a:t>
            </a:r>
          </a:p>
          <a:p>
            <a:r>
              <a:rPr lang="en-US" dirty="0"/>
              <a:t>Accessing, distributing and sharing text, pictures, video, audio </a:t>
            </a:r>
          </a:p>
          <a:p>
            <a:r>
              <a:rPr lang="en-US" dirty="0"/>
              <a:t>Synchronization of information between portable systems, desktops, and servers</a:t>
            </a:r>
          </a:p>
          <a:p>
            <a:r>
              <a:rPr lang="en-US" dirty="0"/>
              <a:t>Videoconferencing</a:t>
            </a:r>
          </a:p>
          <a:p>
            <a:r>
              <a:rPr lang="en-US" dirty="0"/>
              <a:t>Remote access: teleworking, distance learning (online classes)</a:t>
            </a:r>
          </a:p>
          <a:p>
            <a:r>
              <a:rPr lang="en-US" dirty="0"/>
              <a:t>Telephony: VOIP voice over internet protocol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360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29</TotalTime>
  <Words>248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Equity</vt:lpstr>
      <vt:lpstr>3.5 Public and Personal Communications</vt:lpstr>
      <vt:lpstr>3.5 Public and Personal Communications </vt:lpstr>
      <vt:lpstr>3.5 Public and Personal Communications </vt:lpstr>
      <vt:lpstr>3.5 Public and Personal Communications </vt:lpstr>
      <vt:lpstr>3.5 Public and Personal Communications </vt:lpstr>
      <vt:lpstr>3.5 Personal and Public Communications </vt:lpstr>
    </vt:vector>
  </TitlesOfParts>
  <Company>Onslow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3.5 Public and Personal Communications</dc:title>
  <dc:creator>Maya Mangindin 11941465</dc:creator>
  <cp:lastModifiedBy>Maya Mangindin 11941465</cp:lastModifiedBy>
  <cp:revision>5</cp:revision>
  <dcterms:created xsi:type="dcterms:W3CDTF">2012-12-14T13:04:44Z</dcterms:created>
  <dcterms:modified xsi:type="dcterms:W3CDTF">2012-12-18T13:30:13Z</dcterms:modified>
</cp:coreProperties>
</file>